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60" r:id="rId6"/>
    <p:sldId id="261" r:id="rId7"/>
    <p:sldId id="259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ella Polinari" userId="ced54bc5-e3d9-4b5e-92ed-70c5bd01b982" providerId="ADAL" clId="{611081A8-A6AE-4147-98F0-8B94A171E8B1}"/>
    <pc:docChg chg="modSld">
      <pc:chgData name="Antonella Polinari" userId="ced54bc5-e3d9-4b5e-92ed-70c5bd01b982" providerId="ADAL" clId="{611081A8-A6AE-4147-98F0-8B94A171E8B1}" dt="2024-12-08T11:25:16.872" v="0" actId="255"/>
      <pc:docMkLst>
        <pc:docMk/>
      </pc:docMkLst>
      <pc:sldChg chg="modSp mod">
        <pc:chgData name="Antonella Polinari" userId="ced54bc5-e3d9-4b5e-92ed-70c5bd01b982" providerId="ADAL" clId="{611081A8-A6AE-4147-98F0-8B94A171E8B1}" dt="2024-12-08T11:25:16.872" v="0" actId="255"/>
        <pc:sldMkLst>
          <pc:docMk/>
          <pc:sldMk cId="2141566459" sldId="256"/>
        </pc:sldMkLst>
        <pc:spChg chg="mod">
          <ac:chgData name="Antonella Polinari" userId="ced54bc5-e3d9-4b5e-92ed-70c5bd01b982" providerId="ADAL" clId="{611081A8-A6AE-4147-98F0-8B94A171E8B1}" dt="2024-12-08T11:25:16.872" v="0" actId="255"/>
          <ac:spMkLst>
            <pc:docMk/>
            <pc:sldMk cId="2141566459" sldId="256"/>
            <ac:spMk id="4" creationId="{AC634569-5BE5-4C7A-BA36-5C342ABBEC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311215" y="2454270"/>
            <a:ext cx="9512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7.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Valutazione: avanzamento delle attività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2662176" y="3246700"/>
            <a:ext cx="706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40321" y="227225"/>
            <a:ext cx="1044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nformativa sul Piano di Valutazione Unitario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>
            <a:cxnSpLocks/>
          </p:cNvCxnSpPr>
          <p:nvPr/>
        </p:nvCxnSpPr>
        <p:spPr>
          <a:xfrm>
            <a:off x="1332344" y="873556"/>
            <a:ext cx="751398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539562" y="1139350"/>
            <a:ext cx="11112876" cy="4679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Il Piano di Valutazione Unitario, elaborato da un apposito Gruppo di Lavoro coordinato dalla “Direzione Programmazione Economica, Centrale Acquisti, Fondi europei, PNRR” è stato condiviso con il Partenariato e approvato dal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CdS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il 18 luglio 2023. </a:t>
            </a:r>
          </a:p>
          <a:p>
            <a:pPr algn="just">
              <a:lnSpc>
                <a:spcPct val="107000"/>
              </a:lnSpc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Le attività di governance per l’operatività del Piano di Valutazione Unitario sono presiedute da un apposito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gruppo di lavoro (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GdL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),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istituito con DD G13872 del 18/10/2024 e di cui fanno parte tutte le strutture coinvolte nell’attuazione: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Direzione “Programmazione Economica, Fondi Europei e patrimonio naturale”;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Direzione “Sviluppo Economico, Attività Produttive e Ricerca”;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Direzione “Istruzione, Formazione e Politiche per l’Occupazione - Area Osservatorio regionale delle Politiche attive del Lavoro e Valutazione”;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Assistenza Tecnica alla Cabina di Regia per l'attuazione della politica unitaria per la coesione, la ripresa e la resilienza (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Lazioinnova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Cabina di Regia per l’attuazione delle politiche regionali ed europee – FSE.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it-IT" dirty="0">
              <a:solidFill>
                <a:srgbClr val="4472C4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Il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GdL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sarà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operativo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fino a chiusura delle attività di valutazione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previste dal Piano di Valutazione Unitario secondo i rispettivi cronoprogrammi dei due Fondi.</a:t>
            </a:r>
          </a:p>
        </p:txBody>
      </p:sp>
    </p:spTree>
    <p:extLst>
      <p:ext uri="{BB962C8B-B14F-4D97-AF65-F5344CB8AC3E}">
        <p14:creationId xmlns:p14="http://schemas.microsoft.com/office/powerpoint/2010/main" val="335721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403962" y="1091271"/>
            <a:ext cx="11544197" cy="4523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5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Nel corso del 2025, con riferimento alle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valutazioni unitarie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07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sono proseguite le attività relative alla valutazione della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filiera del cinema,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i cui esiti saranno disponibili nel 2026 e sono in fase di avvio le attività del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GdL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per l’affidamento della valutazione dei principi di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pari opportunità, parità di genere e non discriminazione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(da realizzare entro il 31/12/2026);</a:t>
            </a:r>
          </a:p>
          <a:p>
            <a:pPr marL="285750" indent="-285750" algn="just">
              <a:lnSpc>
                <a:spcPct val="107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rispetto alle due ulteriori valutazioni unitarie (la valutazione nuove competenze per la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transizione energetica e digitale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e la valutazione delle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Strategie Territoriali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), da cronoprogramma la loro realizzazione è prevista nel 2027.</a:t>
            </a:r>
          </a:p>
          <a:p>
            <a:pPr algn="just">
              <a:lnSpc>
                <a:spcPct val="107000"/>
              </a:lnSpc>
              <a:spcAft>
                <a:spcPts val="500"/>
              </a:spcAft>
            </a:pPr>
            <a:endParaRPr lang="it-IT" sz="900" dirty="0">
              <a:solidFill>
                <a:srgbClr val="4472C4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500"/>
              </a:spcAf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Con riferimento alle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valutazioni di Programma FSE+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2021-2027:</a:t>
            </a:r>
          </a:p>
          <a:p>
            <a:pPr marL="285750" indent="-285750" algn="just">
              <a:lnSpc>
                <a:spcPct val="107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 marzo 2025 è stata presentata la valutazione relativa ai risultati del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riesame intermedio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, ai sensi dell’art. 18 del Reg. UE 2021/1060;</a:t>
            </a:r>
          </a:p>
          <a:p>
            <a:pPr marL="285750" indent="-285750" algn="just">
              <a:lnSpc>
                <a:spcPct val="107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 novembre 2025 è stato affidato il Servizio di valutazione per la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quantificazione degli indicatori di risultato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di lungo periodo del PR FSE+ 2021-2027 i cui esiti consentiranno la valorizzazione degli indicatori entro il 31/01/2026;</a:t>
            </a:r>
          </a:p>
          <a:p>
            <a:pPr marL="285750" indent="-285750" algn="just">
              <a:lnSpc>
                <a:spcPct val="107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sono in corso le attività di preparazione della gara europea per l’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individuazione del Valutatore Indipendente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, che si prevede di affidare nel primo semestre del 2026.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40321" y="227225"/>
            <a:ext cx="1044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tabLst>
                <a:tab pos="1150620" algn="l"/>
              </a:tabLst>
              <a:defRPr sz="3600" b="1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it-IT" dirty="0"/>
              <a:t>Avanzamento del Piano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>
            <a:cxnSpLocks/>
          </p:cNvCxnSpPr>
          <p:nvPr/>
        </p:nvCxnSpPr>
        <p:spPr>
          <a:xfrm>
            <a:off x="1332344" y="873556"/>
            <a:ext cx="751398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90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418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Gill Sans MT</vt:lpstr>
      <vt:lpstr>Times New Roman</vt:lpstr>
      <vt:lpstr>Wingdings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33</cp:revision>
  <dcterms:created xsi:type="dcterms:W3CDTF">2023-06-16T14:25:36Z</dcterms:created>
  <dcterms:modified xsi:type="dcterms:W3CDTF">2025-12-16T17:09:35Z</dcterms:modified>
</cp:coreProperties>
</file>